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2F7189-99EA-4F43-8359-0B37BD25F41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348880E-1F32-427C-867E-E2916B71A5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2F7189-99EA-4F43-8359-0B37BD25F41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48880E-1F32-427C-867E-E2916B71A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72F7189-99EA-4F43-8359-0B37BD25F41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348880E-1F32-427C-867E-E2916B71A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2F7189-99EA-4F43-8359-0B37BD25F41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48880E-1F32-427C-867E-E2916B71A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2F7189-99EA-4F43-8359-0B37BD25F41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348880E-1F32-427C-867E-E2916B71A5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2F7189-99EA-4F43-8359-0B37BD25F41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48880E-1F32-427C-867E-E2916B71A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2F7189-99EA-4F43-8359-0B37BD25F41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48880E-1F32-427C-867E-E2916B71A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2F7189-99EA-4F43-8359-0B37BD25F41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48880E-1F32-427C-867E-E2916B71A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2F7189-99EA-4F43-8359-0B37BD25F41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48880E-1F32-427C-867E-E2916B71A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2F7189-99EA-4F43-8359-0B37BD25F41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48880E-1F32-427C-867E-E2916B71A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2F7189-99EA-4F43-8359-0B37BD25F41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48880E-1F32-427C-867E-E2916B71A5A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72F7189-99EA-4F43-8359-0B37BD25F41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348880E-1F32-427C-867E-E2916B71A5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Human Movement Vocabulary!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movement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themes of geography </a:t>
            </a:r>
          </a:p>
          <a:p>
            <a:endParaRPr lang="en-US" dirty="0" smtClean="0"/>
          </a:p>
          <a:p>
            <a:r>
              <a:rPr lang="en-US" dirty="0" smtClean="0"/>
              <a:t>Travel of people, goods, and ideas from one location to another.</a:t>
            </a:r>
          </a:p>
          <a:p>
            <a:endParaRPr lang="en-US" dirty="0" smtClean="0"/>
          </a:p>
          <a:p>
            <a:r>
              <a:rPr lang="en-US" dirty="0" smtClean="0"/>
              <a:t>How and why humans move around the planet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IMMIGRATION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action of coming to live permanently in a foreign country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migration from a place (especially migration from your native country in order to settle in another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27432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Emigration 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process of moving from one place to another</a:t>
            </a:r>
          </a:p>
          <a:p>
            <a:endParaRPr lang="en-US" dirty="0" smtClean="0"/>
          </a:p>
          <a:p>
            <a:r>
              <a:rPr lang="en-US" dirty="0" smtClean="0"/>
              <a:t>Is often cyclical </a:t>
            </a:r>
          </a:p>
          <a:p>
            <a:pPr lvl="1"/>
            <a:r>
              <a:rPr lang="en-US" dirty="0" smtClean="0"/>
              <a:t>Migrant workers move from state to state following the harvests. </a:t>
            </a:r>
          </a:p>
          <a:p>
            <a:endParaRPr lang="en-US" dirty="0" smtClean="0"/>
          </a:p>
          <a:p>
            <a:r>
              <a:rPr lang="en-US" dirty="0" smtClean="0"/>
              <a:t>Problems Facing Migrants</a:t>
            </a:r>
          </a:p>
          <a:p>
            <a:pPr lvl="1"/>
            <a:r>
              <a:rPr lang="en-US" dirty="0" smtClean="0"/>
              <a:t>Uncertain work conditions</a:t>
            </a:r>
          </a:p>
          <a:p>
            <a:pPr lvl="1"/>
            <a:r>
              <a:rPr lang="en-US" dirty="0" smtClean="0"/>
              <a:t>Depressed economy </a:t>
            </a:r>
          </a:p>
          <a:p>
            <a:pPr lvl="1"/>
            <a:r>
              <a:rPr lang="en-US" dirty="0" smtClean="0"/>
              <a:t>Immigration laws, boarder controls, racism, discrimination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 and pull factors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PUSH FACTORS: Factors in a country which could encourage people to leave the country. 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PULL FACTORS: Factors in a different country which would encourage people to move to that country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Irish potato famine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PUSH FACTORS- IRELAND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PULL FACTORS- USA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Potato Blight </a:t>
            </a:r>
          </a:p>
          <a:p>
            <a:endParaRPr lang="en-US" dirty="0" smtClean="0"/>
          </a:p>
          <a:p>
            <a:r>
              <a:rPr lang="en-US" dirty="0" smtClean="0"/>
              <a:t>Widespread Starvation </a:t>
            </a:r>
          </a:p>
          <a:p>
            <a:endParaRPr lang="en-US" dirty="0" smtClean="0"/>
          </a:p>
          <a:p>
            <a:r>
              <a:rPr lang="en-US" dirty="0" smtClean="0"/>
              <a:t>No land or work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Ample food </a:t>
            </a:r>
          </a:p>
          <a:p>
            <a:endParaRPr lang="en-US" dirty="0" smtClean="0"/>
          </a:p>
          <a:p>
            <a:r>
              <a:rPr lang="en-US" dirty="0" smtClean="0"/>
              <a:t>Industrial boom </a:t>
            </a:r>
          </a:p>
          <a:p>
            <a:endParaRPr lang="en-US" dirty="0" smtClean="0"/>
          </a:p>
          <a:p>
            <a:r>
              <a:rPr lang="en-US" dirty="0" smtClean="0"/>
              <a:t>Jobs for workers </a:t>
            </a:r>
          </a:p>
          <a:p>
            <a:endParaRPr lang="en-US" dirty="0" smtClean="0"/>
          </a:p>
          <a:p>
            <a:r>
              <a:rPr lang="en-US" dirty="0" smtClean="0"/>
              <a:t>The American dream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Refugees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who has been forced to leave their country in order to escape war, persecution, or natural disaster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dispersion of any people from their original homeland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297180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DIASPORA 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30" name="Picture 2" descr="http://filipspagnoli.files.wordpress.com/2008/10/internally-displaced-pers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7534275" cy="5876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mondediplo.com/IMG/artoff2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7810500" cy="5419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</TotalTime>
  <Words>201</Words>
  <Application>Microsoft Office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Human Movement Vocabulary! </vt:lpstr>
      <vt:lpstr>Human movement </vt:lpstr>
      <vt:lpstr>IMMIGRATION </vt:lpstr>
      <vt:lpstr>Migration </vt:lpstr>
      <vt:lpstr>Push and pull factors </vt:lpstr>
      <vt:lpstr>Irish potato famine </vt:lpstr>
      <vt:lpstr>Refugees </vt:lpstr>
      <vt:lpstr>Slide 8</vt:lpstr>
      <vt:lpstr>Slide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Movement Vocabulary! </dc:title>
  <dc:creator>Leah</dc:creator>
  <cp:lastModifiedBy>Leah</cp:lastModifiedBy>
  <cp:revision>3</cp:revision>
  <dcterms:created xsi:type="dcterms:W3CDTF">2011-10-25T03:13:38Z</dcterms:created>
  <dcterms:modified xsi:type="dcterms:W3CDTF">2011-10-25T03:49:58Z</dcterms:modified>
</cp:coreProperties>
</file>